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04ab9ebd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04ab9ebd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hyperlink" Target="https://www.youtube.com/watch?v=5Neo50EiM80" TargetMode="External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.png"/><Relationship Id="rId22" Type="http://schemas.openxmlformats.org/officeDocument/2006/relationships/image" Target="../media/image8.png"/><Relationship Id="rId21" Type="http://schemas.openxmlformats.org/officeDocument/2006/relationships/hyperlink" Target="https://www.youtube.com/watch?v=HLB8TdSYY9c" TargetMode="External"/><Relationship Id="rId24" Type="http://schemas.openxmlformats.org/officeDocument/2006/relationships/image" Target="../media/image3.png"/><Relationship Id="rId23" Type="http://schemas.openxmlformats.org/officeDocument/2006/relationships/hyperlink" Target="https://www.youtube.com/watch?v=Jh2XdKTI0p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hyperlink" Target="https://www.youtube.com/watch?v=fj_z6zGQVyM" TargetMode="External"/><Relationship Id="rId26" Type="http://schemas.openxmlformats.org/officeDocument/2006/relationships/image" Target="../media/image4.png"/><Relationship Id="rId25" Type="http://schemas.openxmlformats.org/officeDocument/2006/relationships/hyperlink" Target="https://www.youtube.com/watch?v=gy7_ejzboV4" TargetMode="External"/><Relationship Id="rId28" Type="http://schemas.openxmlformats.org/officeDocument/2006/relationships/image" Target="../media/image2.png"/><Relationship Id="rId27" Type="http://schemas.openxmlformats.org/officeDocument/2006/relationships/hyperlink" Target="https://www.youtube.com/watch?v=97p2Ai45XRc" TargetMode="External"/><Relationship Id="rId5" Type="http://schemas.openxmlformats.org/officeDocument/2006/relationships/hyperlink" Target="https://www.youtube.com/watch?v=5Neo50EiM80" TargetMode="External"/><Relationship Id="rId6" Type="http://schemas.openxmlformats.org/officeDocument/2006/relationships/image" Target="../media/image1.png"/><Relationship Id="rId29" Type="http://schemas.openxmlformats.org/officeDocument/2006/relationships/hyperlink" Target="https://www.youtube.com/watch?v=gKT1kPCt8BU" TargetMode="External"/><Relationship Id="rId7" Type="http://schemas.openxmlformats.org/officeDocument/2006/relationships/hyperlink" Target="https://www.youtube.com/watch?v=zwe4bvAicck" TargetMode="External"/><Relationship Id="rId8" Type="http://schemas.openxmlformats.org/officeDocument/2006/relationships/image" Target="../media/image6.png"/><Relationship Id="rId31" Type="http://schemas.openxmlformats.org/officeDocument/2006/relationships/hyperlink" Target="https://www.youtube.com/watch?v=yrVrFBGi43w" TargetMode="External"/><Relationship Id="rId30" Type="http://schemas.openxmlformats.org/officeDocument/2006/relationships/image" Target="../media/image10.png"/><Relationship Id="rId11" Type="http://schemas.openxmlformats.org/officeDocument/2006/relationships/hyperlink" Target="https://www.youtube.com/watch?v=kxY_A6G8sOI" TargetMode="External"/><Relationship Id="rId33" Type="http://schemas.openxmlformats.org/officeDocument/2006/relationships/hyperlink" Target="https://www.youtube.com/watch?v=sSLEqCWtmaE" TargetMode="External"/><Relationship Id="rId10" Type="http://schemas.openxmlformats.org/officeDocument/2006/relationships/image" Target="../media/image17.jpg"/><Relationship Id="rId32" Type="http://schemas.openxmlformats.org/officeDocument/2006/relationships/image" Target="../media/image19.png"/><Relationship Id="rId13" Type="http://schemas.openxmlformats.org/officeDocument/2006/relationships/hyperlink" Target="https://www.youtube.com/watch?v=OJYeaIbwXxM" TargetMode="External"/><Relationship Id="rId35" Type="http://schemas.openxmlformats.org/officeDocument/2006/relationships/image" Target="../media/image18.png"/><Relationship Id="rId12" Type="http://schemas.openxmlformats.org/officeDocument/2006/relationships/image" Target="../media/image14.png"/><Relationship Id="rId34" Type="http://schemas.openxmlformats.org/officeDocument/2006/relationships/image" Target="../media/image15.png"/><Relationship Id="rId15" Type="http://schemas.openxmlformats.org/officeDocument/2006/relationships/hyperlink" Target="https://www.youtube.com/watch?v=-0icbqvmehs&amp;list=RD-0icbqvmehs&amp;start_radio=1" TargetMode="External"/><Relationship Id="rId14" Type="http://schemas.openxmlformats.org/officeDocument/2006/relationships/image" Target="../media/image9.png"/><Relationship Id="rId17" Type="http://schemas.openxmlformats.org/officeDocument/2006/relationships/hyperlink" Target="https://www.youtube.com/watch?v=tJCG1Ls7a9c" TargetMode="External"/><Relationship Id="rId16" Type="http://schemas.openxmlformats.org/officeDocument/2006/relationships/image" Target="../media/image11.png"/><Relationship Id="rId19" Type="http://schemas.openxmlformats.org/officeDocument/2006/relationships/hyperlink" Target="https://www.youtube.com/watch?v=rGjQNoZzhS0" TargetMode="External"/><Relationship Id="rId1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07825"/>
            <a:ext cx="8520600" cy="258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Librandi’s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Pete the Cat Virtual Library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00" y="2797125"/>
            <a:ext cx="1984550" cy="19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7275" y="2768613"/>
            <a:ext cx="2041575" cy="20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7438" y="2954000"/>
            <a:ext cx="1960725" cy="19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30929" l="0" r="0" t="0"/>
          <a:stretch/>
        </p:blipFill>
        <p:spPr>
          <a:xfrm>
            <a:off x="76203" y="1698773"/>
            <a:ext cx="4525449" cy="23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30929" l="0" r="0" t="0"/>
          <a:stretch/>
        </p:blipFill>
        <p:spPr>
          <a:xfrm>
            <a:off x="4542797" y="1698774"/>
            <a:ext cx="4525449" cy="23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6100" y="-261950"/>
            <a:ext cx="1960725" cy="19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075" y="29975"/>
            <a:ext cx="1744425" cy="18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3750" y="1818850"/>
            <a:ext cx="823900" cy="105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72713" y="1807479"/>
            <a:ext cx="823900" cy="107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42600" y="1835327"/>
            <a:ext cx="823900" cy="10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8268" l="8980" r="8931" t="8210"/>
          <a:stretch/>
        </p:blipFill>
        <p:spPr>
          <a:xfrm>
            <a:off x="581275" y="3002275"/>
            <a:ext cx="1033051" cy="97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35400" y="1835322"/>
            <a:ext cx="858325" cy="110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29605" r="29783" t="0"/>
          <a:stretch/>
        </p:blipFill>
        <p:spPr>
          <a:xfrm>
            <a:off x="6086054" y="3002274"/>
            <a:ext cx="749022" cy="10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975225" y="1818851"/>
            <a:ext cx="703766" cy="10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21950" y="2006338"/>
            <a:ext cx="823900" cy="8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614975" y="2968325"/>
            <a:ext cx="749025" cy="112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894797" y="3002275"/>
            <a:ext cx="668675" cy="10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flipH="1" rot="-316599">
            <a:off x="4735950" y="2993000"/>
            <a:ext cx="858325" cy="11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rot="593576">
            <a:off x="3438237" y="2958828"/>
            <a:ext cx="823899" cy="105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034375" y="-141875"/>
            <a:ext cx="2702824" cy="19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6625925" y="636375"/>
            <a:ext cx="16323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is Fun!</a:t>
            </a:r>
            <a:endParaRPr/>
          </a:p>
        </p:txBody>
      </p:sp>
      <p:pic>
        <p:nvPicPr>
          <p:cNvPr descr="Bitmoji Image" id="80" name="Google Shape;80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601650" y="3356500"/>
            <a:ext cx="1960725" cy="19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824350" y="4211075"/>
            <a:ext cx="2529000" cy="8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*Click on Pete the Cat graphics and books to enjoy stories and songs.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